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3FBD4-18DA-4B52-9526-EBAFE3E79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9A0E5-1830-4E5D-87C2-DF13F4AD2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11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7ECF-B9D4-475D-8946-8B38C51B3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6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9ABD2-A33F-4A06-9273-334E9CAA0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04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EE3F-83C8-49C5-BD63-2F7BBE120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37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8AE8-A9F4-404B-A4AC-79168CE7A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41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74E0-ED13-4FDC-9793-8296C2128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82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F17EF-5990-4729-91FB-133AE6B9A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29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2B0E-7FB2-4936-821A-85D6B9454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0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7BA9-1D20-47E0-8227-0D60A8CDD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3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55D4-BA41-48A7-9A8B-7F63703AB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438B77-36D7-402C-A8C1-0AD6962C8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4"/>
          <p:cNvSpPr>
            <a:spLocks noChangeArrowheads="1"/>
          </p:cNvSpPr>
          <p:nvPr/>
        </p:nvSpPr>
        <p:spPr bwMode="auto">
          <a:xfrm>
            <a:off x="1752600" y="1828800"/>
            <a:ext cx="3276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Political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Community</a:t>
            </a:r>
          </a:p>
        </p:txBody>
      </p:sp>
      <p:sp>
        <p:nvSpPr>
          <p:cNvPr id="3075" name="Oval 6"/>
          <p:cNvSpPr>
            <a:spLocks noChangeArrowheads="1"/>
          </p:cNvSpPr>
          <p:nvPr/>
        </p:nvSpPr>
        <p:spPr bwMode="auto">
          <a:xfrm>
            <a:off x="3048000" y="2895600"/>
            <a:ext cx="3276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Corporate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Economy</a:t>
            </a:r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3048000" y="838200"/>
            <a:ext cx="3276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State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4267200" y="1828800"/>
            <a:ext cx="3276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Civil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Society</a:t>
            </a:r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>
            <a:off x="533400" y="3276600"/>
            <a:ext cx="81534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4648200" y="304800"/>
            <a:ext cx="0" cy="5943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533400" y="304800"/>
            <a:ext cx="81534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5175250" y="3808413"/>
            <a:ext cx="1225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Informal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economic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activities</a:t>
            </a:r>
          </a:p>
        </p:txBody>
      </p:sp>
      <p:sp>
        <p:nvSpPr>
          <p:cNvPr id="3082" name="Text Box 13"/>
          <p:cNvSpPr txBox="1">
            <a:spLocks noChangeArrowheads="1"/>
          </p:cNvSpPr>
          <p:nvPr/>
        </p:nvSpPr>
        <p:spPr bwMode="auto">
          <a:xfrm>
            <a:off x="3048000" y="3854450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Interest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Organizations</a:t>
            </a: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3200400" y="2286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Legislature</a:t>
            </a:r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5029200" y="2254250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Religious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Interaction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4800600" y="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3086" name="Text Box 17"/>
          <p:cNvSpPr txBox="1">
            <a:spLocks noChangeArrowheads="1"/>
          </p:cNvSpPr>
          <p:nvPr/>
        </p:nvSpPr>
        <p:spPr bwMode="auto">
          <a:xfrm>
            <a:off x="4784725" y="6284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A’</a:t>
            </a: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44450" y="2971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8756650" y="29718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B’</a:t>
            </a:r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auto">
          <a:xfrm>
            <a:off x="228600" y="6096000"/>
            <a:ext cx="876300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GLOBAL ECONOMIC SPACE</a:t>
            </a:r>
            <a:r>
              <a:rPr lang="en-US" altLang="en-US" sz="1800"/>
              <a:t> </a:t>
            </a:r>
          </a:p>
        </p:txBody>
      </p:sp>
      <p:sp>
        <p:nvSpPr>
          <p:cNvPr id="3090" name="Text Box 21"/>
          <p:cNvSpPr txBox="1">
            <a:spLocks noChangeArrowheads="1"/>
          </p:cNvSpPr>
          <p:nvPr/>
        </p:nvSpPr>
        <p:spPr bwMode="auto">
          <a:xfrm>
            <a:off x="5297488" y="358775"/>
            <a:ext cx="3389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012. The Four Domains of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Social Practices</a:t>
            </a:r>
          </a:p>
        </p:txBody>
      </p:sp>
      <p:sp>
        <p:nvSpPr>
          <p:cNvPr id="3091" name="Text Box 22"/>
          <p:cNvSpPr txBox="1">
            <a:spLocks noChangeArrowheads="1"/>
          </p:cNvSpPr>
          <p:nvPr/>
        </p:nvSpPr>
        <p:spPr bwMode="auto">
          <a:xfrm>
            <a:off x="914400" y="609600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LIFE SPACE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(territory)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2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Four domains of social practices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382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/>
              <a:t>STATE:</a:t>
            </a:r>
            <a:r>
              <a:rPr lang="en-US" altLang="en-US" sz="2400"/>
              <a:t> 	State Power: Executive and Judicial branches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/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/>
              <a:t>CIVIL SOCIETY:</a:t>
            </a:r>
            <a:r>
              <a:rPr lang="en-US" altLang="en-US" sz="2400"/>
              <a:t> Social Power: Natural persons, households, and civil associations (the domain of culture and social structures)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/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/>
              <a:t>CORPORATE ECONOMY:</a:t>
            </a:r>
            <a:r>
              <a:rPr lang="en-US" altLang="en-US" sz="2400"/>
              <a:t> Economic power: corporations and financial institutions (i.e. judicial persons)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/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/>
              <a:t>POLITICAL ECONOMY:</a:t>
            </a:r>
            <a:r>
              <a:rPr lang="en-US" altLang="en-US" sz="2400"/>
              <a:t> Political power: social movements and political organizations.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35</TotalTime>
  <Words>44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Mountain Top</vt:lpstr>
      <vt:lpstr>PowerPoint Presentation</vt:lpstr>
      <vt:lpstr>Four domains of social practices </vt:lpstr>
    </vt:vector>
  </TitlesOfParts>
  <Company>LCWU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Waseem Jamal</dc:creator>
  <cp:lastModifiedBy>Home</cp:lastModifiedBy>
  <cp:revision>19</cp:revision>
  <dcterms:created xsi:type="dcterms:W3CDTF">2009-09-14T08:37:54Z</dcterms:created>
  <dcterms:modified xsi:type="dcterms:W3CDTF">2020-04-26T10:45:34Z</dcterms:modified>
</cp:coreProperties>
</file>